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6202025" cy="28803600"/>
  <p:notesSz cx="6858000" cy="9144000"/>
  <p:defaultTextStyle>
    <a:defPPr>
      <a:defRPr lang="fr-FR"/>
    </a:defPPr>
    <a:lvl1pPr algn="l" defTabSz="2570163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284288" indent="-827088" algn="l" defTabSz="2570163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570163" indent="-1655763" algn="l" defTabSz="2570163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3856038" indent="-2484438" algn="l" defTabSz="2570163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141913" indent="-3313113" algn="l" defTabSz="2570163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47"/>
    <p:restoredTop sz="94711"/>
  </p:normalViewPr>
  <p:slideViewPr>
    <p:cSldViewPr>
      <p:cViewPr>
        <p:scale>
          <a:sx n="53" d="100"/>
          <a:sy n="53" d="100"/>
        </p:scale>
        <p:origin x="3184" y="144"/>
      </p:cViewPr>
      <p:guideLst>
        <p:guide orient="horz" pos="9072"/>
        <p:guide pos="510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DCDB3CD-A305-CB43-B879-594393EF02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6205F0-0A1E-DC43-9ECC-DB6375993E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E47B43D-E31B-5548-9FE8-8C239FBB7BFC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740B66-C0BA-3E43-B7EF-09290323D5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9C107D-CCCB-E946-84E8-B7166FEA4E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74CE0DD-A930-1548-8CD1-9588A99F4BD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829D2-D505-F445-8EC9-94DB3AB21FCE}" type="datetimeFigureOut">
              <a:rPr lang="fr-FR" smtClean="0"/>
              <a:t>14/12/2021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23BA1-7DE1-4940-9461-E2EE6513B9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00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15152" y="8947788"/>
            <a:ext cx="13771721" cy="617410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30304" y="16322040"/>
            <a:ext cx="11341418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85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71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856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142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428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713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99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285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8E67ED-2CB9-8049-8466-163692FF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2C828-2C7D-3547-A541-6A192FCE085C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CA2D7B-ACAB-A34E-9220-3A3F0DCA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D38490-D24C-054B-9856-62BA4BB8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FEEC6-878C-1A46-945A-11D440F4FCA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1144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4BCB49-70BF-974E-B91A-0D11F96C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78D6E-44EC-C044-B559-0578927CF067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B8737B-475D-3A4F-BED6-1E064815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7BC14-DF8E-B74F-B642-C1CAD687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5F489-EFC1-AE46-BFEE-019E0B79836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7641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0815103" y="4847278"/>
            <a:ext cx="6458307" cy="10321956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34555" y="4847278"/>
            <a:ext cx="19110514" cy="10321956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2A3195-F601-4746-9344-B02F0D7A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8881-555D-2D40-BEC8-0B954486509D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6B24E4-CCD9-2248-A5F4-F6DBB4A8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12FBCA-1ABD-754A-BB4B-58B97460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BD2F-6083-BA4A-A9F9-D27C898E88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222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56F6330A-D178-EB41-8E20-9C2599E65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40699-26E9-AC47-BDD7-E81A930042F5}" type="datetimeFigureOut">
              <a:rPr lang="fr-FR"/>
              <a:pPr>
                <a:defRPr/>
              </a:pPr>
              <a:t>14/12/2021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9D44626-01E5-1745-B859-4B0AC0F5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5612" y="23864775"/>
            <a:ext cx="5130800" cy="15335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6EE0437-2993-4644-930D-CDB652E53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4CD52B-90AF-2044-92F0-93F47677F97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AA32B52-C973-F74A-A1D9-C2A405735B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584" y="27463388"/>
            <a:ext cx="2686856" cy="38250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F42E347-3FF4-B54E-9832-49501C97ED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449" y="27795288"/>
            <a:ext cx="4473127" cy="58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89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9849" y="18508983"/>
            <a:ext cx="13771721" cy="5720715"/>
          </a:xfrm>
        </p:spPr>
        <p:txBody>
          <a:bodyPr anchor="t"/>
          <a:lstStyle>
            <a:lvl1pPr algn="l">
              <a:defRPr sz="113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79849" y="12208198"/>
            <a:ext cx="13771721" cy="6300785"/>
          </a:xfrm>
        </p:spPr>
        <p:txBody>
          <a:bodyPr anchor="b"/>
          <a:lstStyle>
            <a:lvl1pPr marL="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1pPr>
            <a:lvl2pPr marL="1285636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2pPr>
            <a:lvl3pPr marL="257127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3pPr>
            <a:lvl4pPr marL="3856908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4pPr>
            <a:lvl5pPr marL="5142544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5pPr>
            <a:lvl6pPr marL="6428180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6pPr>
            <a:lvl7pPr marL="7713816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7pPr>
            <a:lvl8pPr marL="8999452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8pPr>
            <a:lvl9pPr marL="10285088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EEAB53-BD06-3946-97B1-0BD2111A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6BDB6-63B4-E848-A7D3-B15E09CAD6E7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1E6EEC-75A7-B34E-9F3E-6E7FF6D79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15AEB-5493-A947-A29E-71DC3DF9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E5248-1BA9-2C45-A6DF-C03B981294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919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4555" y="28230198"/>
            <a:ext cx="12784411" cy="79836645"/>
          </a:xfrm>
        </p:spPr>
        <p:txBody>
          <a:bodyPr/>
          <a:lstStyle>
            <a:lvl1pPr>
              <a:defRPr sz="7900"/>
            </a:lvl1pPr>
            <a:lvl2pPr>
              <a:defRPr sz="6800"/>
            </a:lvl2pPr>
            <a:lvl3pPr>
              <a:defRPr sz="56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89001" y="28230198"/>
            <a:ext cx="12784409" cy="79836645"/>
          </a:xfrm>
        </p:spPr>
        <p:txBody>
          <a:bodyPr/>
          <a:lstStyle>
            <a:lvl1pPr>
              <a:defRPr sz="7900"/>
            </a:lvl1pPr>
            <a:lvl2pPr>
              <a:defRPr sz="6800"/>
            </a:lvl2pPr>
            <a:lvl3pPr>
              <a:defRPr sz="56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D1D926A2-BFA3-6044-9EFB-29D87641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1F70F-1A86-9C4C-A3BE-3361B90CE60B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773AECE2-2FB7-4149-BD39-3BA70342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7D272C0A-D743-3340-886F-DF6F56473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25595-229E-4E44-9094-68F55BC48E6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458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101" y="1153480"/>
            <a:ext cx="14581823" cy="48006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0101" y="6447475"/>
            <a:ext cx="7158708" cy="2687000"/>
          </a:xfrm>
        </p:spPr>
        <p:txBody>
          <a:bodyPr anchor="b"/>
          <a:lstStyle>
            <a:lvl1pPr marL="0" indent="0">
              <a:buNone/>
              <a:defRPr sz="6800" b="1"/>
            </a:lvl1pPr>
            <a:lvl2pPr marL="1285636" indent="0">
              <a:buNone/>
              <a:defRPr sz="5600" b="1"/>
            </a:lvl2pPr>
            <a:lvl3pPr marL="2571272" indent="0">
              <a:buNone/>
              <a:defRPr sz="5100" b="1"/>
            </a:lvl3pPr>
            <a:lvl4pPr marL="3856908" indent="0">
              <a:buNone/>
              <a:defRPr sz="4500" b="1"/>
            </a:lvl4pPr>
            <a:lvl5pPr marL="5142544" indent="0">
              <a:buNone/>
              <a:defRPr sz="4500" b="1"/>
            </a:lvl5pPr>
            <a:lvl6pPr marL="6428180" indent="0">
              <a:buNone/>
              <a:defRPr sz="4500" b="1"/>
            </a:lvl6pPr>
            <a:lvl7pPr marL="7713816" indent="0">
              <a:buNone/>
              <a:defRPr sz="4500" b="1"/>
            </a:lvl7pPr>
            <a:lvl8pPr marL="8999452" indent="0">
              <a:buNone/>
              <a:defRPr sz="4500" b="1"/>
            </a:lvl8pPr>
            <a:lvl9pPr marL="10285088" indent="0">
              <a:buNone/>
              <a:defRPr sz="4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10101" y="9134475"/>
            <a:ext cx="7158708" cy="16595410"/>
          </a:xfrm>
        </p:spPr>
        <p:txBody>
          <a:bodyPr/>
          <a:lstStyle>
            <a:lvl1pPr>
              <a:defRPr sz="6800"/>
            </a:lvl1pPr>
            <a:lvl2pPr>
              <a:defRPr sz="5600"/>
            </a:lvl2pPr>
            <a:lvl3pPr>
              <a:defRPr sz="51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8230405" y="6447475"/>
            <a:ext cx="7161520" cy="2687000"/>
          </a:xfrm>
        </p:spPr>
        <p:txBody>
          <a:bodyPr anchor="b"/>
          <a:lstStyle>
            <a:lvl1pPr marL="0" indent="0">
              <a:buNone/>
              <a:defRPr sz="6800" b="1"/>
            </a:lvl1pPr>
            <a:lvl2pPr marL="1285636" indent="0">
              <a:buNone/>
              <a:defRPr sz="5600" b="1"/>
            </a:lvl2pPr>
            <a:lvl3pPr marL="2571272" indent="0">
              <a:buNone/>
              <a:defRPr sz="5100" b="1"/>
            </a:lvl3pPr>
            <a:lvl4pPr marL="3856908" indent="0">
              <a:buNone/>
              <a:defRPr sz="4500" b="1"/>
            </a:lvl4pPr>
            <a:lvl5pPr marL="5142544" indent="0">
              <a:buNone/>
              <a:defRPr sz="4500" b="1"/>
            </a:lvl5pPr>
            <a:lvl6pPr marL="6428180" indent="0">
              <a:buNone/>
              <a:defRPr sz="4500" b="1"/>
            </a:lvl6pPr>
            <a:lvl7pPr marL="7713816" indent="0">
              <a:buNone/>
              <a:defRPr sz="4500" b="1"/>
            </a:lvl7pPr>
            <a:lvl8pPr marL="8999452" indent="0">
              <a:buNone/>
              <a:defRPr sz="4500" b="1"/>
            </a:lvl8pPr>
            <a:lvl9pPr marL="10285088" indent="0">
              <a:buNone/>
              <a:defRPr sz="4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8230405" y="9134475"/>
            <a:ext cx="7161520" cy="16595410"/>
          </a:xfrm>
        </p:spPr>
        <p:txBody>
          <a:bodyPr/>
          <a:lstStyle>
            <a:lvl1pPr>
              <a:defRPr sz="6800"/>
            </a:lvl1pPr>
            <a:lvl2pPr>
              <a:defRPr sz="5600"/>
            </a:lvl2pPr>
            <a:lvl3pPr>
              <a:defRPr sz="51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12B44AF-6392-984E-96DB-4D9A3D86F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84F2-9A75-4540-861D-30D877BC673B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6C6A5B8B-8AB3-1243-B309-DAED672CD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1372DC07-9F45-0842-B57D-C302737F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11E65-E53D-974B-BA02-70B65C2A7C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455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7DFAAF07-2A5D-534D-8565-C0E168A0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A1D2-3FEB-094E-B6A7-0A0D097CF867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56D7A199-A8FA-854C-86BD-B3C3AC07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FD70AD3D-1740-124C-950B-E9D14EEA1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E3166-0D5A-9145-8D79-583911337F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366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CD05E767-913E-7B4A-81D9-99BE9665F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96BF7-DDC1-8C43-A3E8-FBBDFC0423AA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7FB7407-65F8-3249-878F-5C43324C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919E7C50-F7C1-1E4F-9C06-4C4C4BBD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B6050-7FD2-B540-AA59-2A63490434E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1795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103" y="1146810"/>
            <a:ext cx="5330355" cy="4880610"/>
          </a:xfrm>
        </p:spPr>
        <p:txBody>
          <a:bodyPr anchor="b"/>
          <a:lstStyle>
            <a:lvl1pPr algn="l">
              <a:defRPr sz="56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34542" y="1146813"/>
            <a:ext cx="9057382" cy="24583075"/>
          </a:xfrm>
        </p:spPr>
        <p:txBody>
          <a:bodyPr/>
          <a:lstStyle>
            <a:lvl1pPr>
              <a:defRPr sz="9000"/>
            </a:lvl1pPr>
            <a:lvl2pPr>
              <a:defRPr sz="7900"/>
            </a:lvl2pPr>
            <a:lvl3pPr>
              <a:defRPr sz="68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0103" y="6027423"/>
            <a:ext cx="5330355" cy="19702465"/>
          </a:xfrm>
        </p:spPr>
        <p:txBody>
          <a:bodyPr/>
          <a:lstStyle>
            <a:lvl1pPr marL="0" indent="0">
              <a:buNone/>
              <a:defRPr sz="3900"/>
            </a:lvl1pPr>
            <a:lvl2pPr marL="1285636" indent="0">
              <a:buNone/>
              <a:defRPr sz="3400"/>
            </a:lvl2pPr>
            <a:lvl3pPr marL="2571272" indent="0">
              <a:buNone/>
              <a:defRPr sz="2800"/>
            </a:lvl3pPr>
            <a:lvl4pPr marL="3856908" indent="0">
              <a:buNone/>
              <a:defRPr sz="2500"/>
            </a:lvl4pPr>
            <a:lvl5pPr marL="5142544" indent="0">
              <a:buNone/>
              <a:defRPr sz="2500"/>
            </a:lvl5pPr>
            <a:lvl6pPr marL="6428180" indent="0">
              <a:buNone/>
              <a:defRPr sz="2500"/>
            </a:lvl6pPr>
            <a:lvl7pPr marL="7713816" indent="0">
              <a:buNone/>
              <a:defRPr sz="2500"/>
            </a:lvl7pPr>
            <a:lvl8pPr marL="8999452" indent="0">
              <a:buNone/>
              <a:defRPr sz="2500"/>
            </a:lvl8pPr>
            <a:lvl9pPr marL="10285088" indent="0">
              <a:buNone/>
              <a:defRPr sz="25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99299A1E-C6B6-2B44-9CB7-59F439A6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BE8E7-4372-1A4D-BCB3-056AFB189910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C8476B5-3B91-7444-8129-AC0C5D752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91F6FE0-5FE7-964C-9C51-E7875C9F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3366C-E53F-844D-A55D-9EBCFCE0C72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400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75711" y="20162520"/>
            <a:ext cx="9721215" cy="2380300"/>
          </a:xfrm>
        </p:spPr>
        <p:txBody>
          <a:bodyPr anchor="b"/>
          <a:lstStyle>
            <a:lvl1pPr algn="l">
              <a:defRPr sz="56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175711" y="2573655"/>
            <a:ext cx="9721215" cy="17282160"/>
          </a:xfrm>
        </p:spPr>
        <p:txBody>
          <a:bodyPr rtlCol="0">
            <a:normAutofit/>
          </a:bodyPr>
          <a:lstStyle>
            <a:lvl1pPr marL="0" indent="0">
              <a:buNone/>
              <a:defRPr sz="9000"/>
            </a:lvl1pPr>
            <a:lvl2pPr marL="1285636" indent="0">
              <a:buNone/>
              <a:defRPr sz="7900"/>
            </a:lvl2pPr>
            <a:lvl3pPr marL="2571272" indent="0">
              <a:buNone/>
              <a:defRPr sz="6800"/>
            </a:lvl3pPr>
            <a:lvl4pPr marL="3856908" indent="0">
              <a:buNone/>
              <a:defRPr sz="5600"/>
            </a:lvl4pPr>
            <a:lvl5pPr marL="5142544" indent="0">
              <a:buNone/>
              <a:defRPr sz="5600"/>
            </a:lvl5pPr>
            <a:lvl6pPr marL="6428180" indent="0">
              <a:buNone/>
              <a:defRPr sz="5600"/>
            </a:lvl6pPr>
            <a:lvl7pPr marL="7713816" indent="0">
              <a:buNone/>
              <a:defRPr sz="5600"/>
            </a:lvl7pPr>
            <a:lvl8pPr marL="8999452" indent="0">
              <a:buNone/>
              <a:defRPr sz="5600"/>
            </a:lvl8pPr>
            <a:lvl9pPr marL="10285088" indent="0">
              <a:buNone/>
              <a:defRPr sz="56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175711" y="22542820"/>
            <a:ext cx="9721215" cy="3380420"/>
          </a:xfrm>
        </p:spPr>
        <p:txBody>
          <a:bodyPr/>
          <a:lstStyle>
            <a:lvl1pPr marL="0" indent="0">
              <a:buNone/>
              <a:defRPr sz="3900"/>
            </a:lvl1pPr>
            <a:lvl2pPr marL="1285636" indent="0">
              <a:buNone/>
              <a:defRPr sz="3400"/>
            </a:lvl2pPr>
            <a:lvl3pPr marL="2571272" indent="0">
              <a:buNone/>
              <a:defRPr sz="2800"/>
            </a:lvl3pPr>
            <a:lvl4pPr marL="3856908" indent="0">
              <a:buNone/>
              <a:defRPr sz="2500"/>
            </a:lvl4pPr>
            <a:lvl5pPr marL="5142544" indent="0">
              <a:buNone/>
              <a:defRPr sz="2500"/>
            </a:lvl5pPr>
            <a:lvl6pPr marL="6428180" indent="0">
              <a:buNone/>
              <a:defRPr sz="2500"/>
            </a:lvl6pPr>
            <a:lvl7pPr marL="7713816" indent="0">
              <a:buNone/>
              <a:defRPr sz="2500"/>
            </a:lvl7pPr>
            <a:lvl8pPr marL="8999452" indent="0">
              <a:buNone/>
              <a:defRPr sz="2500"/>
            </a:lvl8pPr>
            <a:lvl9pPr marL="10285088" indent="0">
              <a:buNone/>
              <a:defRPr sz="25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1A5528A5-4510-9440-8874-9B04D8CF6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D6E71-A502-464B-8336-EE2FA1A87BA4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693C42-77E8-C748-9E7C-93A149E02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01CFCCBD-243E-DA47-B8E8-94E403BC5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7163-AC6D-E641-BEFB-F247ED85C7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456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3F53374B-A3B3-E14B-B97F-68BEB7E430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09625" y="1154113"/>
            <a:ext cx="145827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7127" tIns="128564" rIns="257127" bIns="1285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8B84FBA1-E00C-4144-B4EF-D5A4B3A535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09625" y="6721475"/>
            <a:ext cx="14582775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7127" tIns="128564" rIns="257127" bIns="128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2289B3-6DE3-5F4A-A569-2964DA2EC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9625" y="26696988"/>
            <a:ext cx="3781425" cy="1533525"/>
          </a:xfrm>
          <a:prstGeom prst="rect">
            <a:avLst/>
          </a:prstGeom>
        </p:spPr>
        <p:txBody>
          <a:bodyPr vert="horz" lIns="257127" tIns="128564" rIns="257127" bIns="128564" rtlCol="0" anchor="ctr"/>
          <a:lstStyle>
            <a:lvl1pPr algn="l" defTabSz="2571272" eaLnBrk="1" fontAlgn="auto" hangingPunct="1">
              <a:spcBef>
                <a:spcPts val="0"/>
              </a:spcBef>
              <a:spcAft>
                <a:spcPts val="0"/>
              </a:spcAft>
              <a:defRPr sz="3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EF0772-0F93-CB41-B221-FD59E09E8260}" type="datetimeFigureOut">
              <a:rPr lang="fr-FR"/>
              <a:pPr>
                <a:defRPr/>
              </a:pPr>
              <a:t>14/12/2021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BF2DB3-577D-3A42-AC27-0D3580B037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35613" y="26696988"/>
            <a:ext cx="5130800" cy="1533525"/>
          </a:xfrm>
          <a:prstGeom prst="rect">
            <a:avLst/>
          </a:prstGeom>
        </p:spPr>
        <p:txBody>
          <a:bodyPr vert="horz" lIns="257127" tIns="128564" rIns="257127" bIns="128564" rtlCol="0" anchor="ctr"/>
          <a:lstStyle>
            <a:lvl1pPr algn="ctr" defTabSz="2571272" eaLnBrk="1" fontAlgn="auto" hangingPunct="1">
              <a:spcBef>
                <a:spcPts val="0"/>
              </a:spcBef>
              <a:spcAft>
                <a:spcPts val="0"/>
              </a:spcAft>
              <a:defRPr sz="3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C9537A-A09D-4D4B-ABDE-51C24AD0E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0975" y="26696988"/>
            <a:ext cx="3781425" cy="1533525"/>
          </a:xfrm>
          <a:prstGeom prst="rect">
            <a:avLst/>
          </a:prstGeom>
        </p:spPr>
        <p:txBody>
          <a:bodyPr vert="horz" wrap="square" lIns="257127" tIns="128564" rIns="257127" bIns="12856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4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B0A3CA0-A895-CE41-89B2-FDF4AB18FF2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2570163" rtl="0" eaLnBrk="0" fontAlgn="base" hangingPunct="0">
        <a:spcBef>
          <a:spcPct val="0"/>
        </a:spcBef>
        <a:spcAft>
          <a:spcPct val="0"/>
        </a:spcAft>
        <a:defRPr sz="12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570163" rtl="0" eaLnBrk="0" fontAlgn="base" hangingPunct="0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2pPr>
      <a:lvl3pPr algn="ctr" defTabSz="2570163" rtl="0" eaLnBrk="0" fontAlgn="base" hangingPunct="0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3pPr>
      <a:lvl4pPr algn="ctr" defTabSz="2570163" rtl="0" eaLnBrk="0" fontAlgn="base" hangingPunct="0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4pPr>
      <a:lvl5pPr algn="ctr" defTabSz="2570163" rtl="0" eaLnBrk="0" fontAlgn="base" hangingPunct="0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5pPr>
      <a:lvl6pPr marL="457200" algn="ctr" defTabSz="2570163" rtl="0" fontAlgn="base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6pPr>
      <a:lvl7pPr marL="914400" algn="ctr" defTabSz="2570163" rtl="0" fontAlgn="base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7pPr>
      <a:lvl8pPr marL="1371600" algn="ctr" defTabSz="2570163" rtl="0" fontAlgn="base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8pPr>
      <a:lvl9pPr marL="1828800" algn="ctr" defTabSz="2570163" rtl="0" fontAlgn="base">
        <a:spcBef>
          <a:spcPct val="0"/>
        </a:spcBef>
        <a:spcAft>
          <a:spcPct val="0"/>
        </a:spcAft>
        <a:defRPr sz="12400">
          <a:solidFill>
            <a:schemeClr val="tx1"/>
          </a:solidFill>
          <a:latin typeface="Calibri" pitchFamily="34" charset="0"/>
        </a:defRPr>
      </a:lvl9pPr>
    </p:titleStyle>
    <p:bodyStyle>
      <a:lvl1pPr marL="963613" indent="-963613" algn="l" defTabSz="2570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089150" indent="-803275" algn="l" defTabSz="2570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213100" indent="-641350" algn="l" defTabSz="2570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4498975" indent="-641350" algn="l" defTabSz="2570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784850" indent="-641350" algn="l" defTabSz="2570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70999" indent="-642819" algn="l" defTabSz="2571272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356635" indent="-642819" algn="l" defTabSz="2571272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642271" indent="-642819" algn="l" defTabSz="2571272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0927907" indent="-642819" algn="l" defTabSz="2571272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636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272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3pPr>
      <a:lvl4pPr marL="3856908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5142544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5pPr>
      <a:lvl6pPr marL="6428180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6pPr>
      <a:lvl7pPr marL="7713816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7pPr>
      <a:lvl8pPr marL="8999452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8pPr>
      <a:lvl9pPr marL="10285088" algn="l" defTabSz="2571272" rtl="0" eaLnBrk="1" latinLnBrk="0" hangingPunct="1">
        <a:defRPr sz="5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2">
            <a:extLst>
              <a:ext uri="{FF2B5EF4-FFF2-40B4-BE49-F238E27FC236}">
                <a16:creationId xmlns:a16="http://schemas.microsoft.com/office/drawing/2014/main" id="{8C889C30-6931-884D-A0B5-C5793755D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5" y="11737975"/>
            <a:ext cx="14582775" cy="14401800"/>
          </a:xfrm>
        </p:spPr>
        <p:txBody>
          <a:bodyPr/>
          <a:lstStyle/>
          <a:p>
            <a:pPr eaLnBrk="1" hangingPunct="1"/>
            <a:endParaRPr lang="fr-FR" altLang="fr-FR" sz="6000" dirty="0"/>
          </a:p>
        </p:txBody>
      </p:sp>
      <p:sp>
        <p:nvSpPr>
          <p:cNvPr id="4099" name="Titre 1">
            <a:extLst>
              <a:ext uri="{FF2B5EF4-FFF2-40B4-BE49-F238E27FC236}">
                <a16:creationId xmlns:a16="http://schemas.microsoft.com/office/drawing/2014/main" id="{995AAA0D-40FE-AB44-AECE-F28FD5B6C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25" y="33338"/>
            <a:ext cx="14582775" cy="3959225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50000"/>
              </a:spcBef>
            </a:pPr>
            <a:r>
              <a:rPr lang="fr-FR" altLang="fr-FR" sz="7200" b="1" dirty="0">
                <a:latin typeface="Arial Narrow" panose="020B0604020202020204" pitchFamily="34" charset="0"/>
              </a:rPr>
              <a:t>titre, en </a:t>
            </a:r>
            <a:r>
              <a:rPr lang="fr-FR" altLang="fr-FR" sz="7200" b="1" dirty="0" err="1">
                <a:latin typeface="Arial Narrow" panose="020B0604020202020204" pitchFamily="34" charset="0"/>
              </a:rPr>
              <a:t>arial</a:t>
            </a:r>
            <a:r>
              <a:rPr lang="fr-FR" altLang="fr-FR" sz="7200" b="1" dirty="0">
                <a:latin typeface="Arial Narrow" panose="020B0604020202020204" pitchFamily="34" charset="0"/>
              </a:rPr>
              <a:t> Narrow </a:t>
            </a:r>
            <a:br>
              <a:rPr lang="fr-FR" altLang="fr-FR" sz="7200" b="1" dirty="0">
                <a:latin typeface="Arial Narrow" panose="020B0604020202020204" pitchFamily="34" charset="0"/>
              </a:rPr>
            </a:br>
            <a:r>
              <a:rPr lang="fr-FR" altLang="fr-FR" sz="7200" b="1" dirty="0">
                <a:latin typeface="Arial Narrow" panose="020B0604020202020204" pitchFamily="34" charset="0"/>
              </a:rPr>
              <a:t>Police 72, gras, couleur au choix</a:t>
            </a:r>
            <a:br>
              <a:rPr lang="fr-FR" altLang="fr-FR" sz="7200" b="1" dirty="0">
                <a:latin typeface="Arial Narrow" panose="020B0604020202020204" pitchFamily="34" charset="0"/>
              </a:rPr>
            </a:br>
            <a:r>
              <a:rPr lang="fr-FR" altLang="fr-FR" sz="7200" b="1" dirty="0">
                <a:latin typeface="Arial Narrow" panose="020B0604020202020204" pitchFamily="34" charset="0"/>
              </a:rPr>
              <a:t>(ne pas bouger le cadre : il est centré)</a:t>
            </a:r>
            <a:endParaRPr lang="fr-FR" altLang="fr-FR" sz="7200" b="1" i="1" dirty="0">
              <a:latin typeface="Arial Narrow" panose="020B0604020202020204" pitchFamily="34" charset="0"/>
            </a:endParaRPr>
          </a:p>
        </p:txBody>
      </p:sp>
      <p:sp>
        <p:nvSpPr>
          <p:cNvPr id="4100" name="ZoneTexte 3">
            <a:extLst>
              <a:ext uri="{FF2B5EF4-FFF2-40B4-BE49-F238E27FC236}">
                <a16:creationId xmlns:a16="http://schemas.microsoft.com/office/drawing/2014/main" id="{91985583-AB09-2847-9CCE-F1D994772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3649663"/>
            <a:ext cx="14401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7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570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570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570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570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400" dirty="0">
                <a:latin typeface="Arial" panose="020B0604020202020204" pitchFamily="34" charset="0"/>
              </a:rPr>
              <a:t>Mettre les auteurs en </a:t>
            </a:r>
            <a:r>
              <a:rPr lang="fr-FR" altLang="fr-FR" sz="4400" dirty="0" err="1">
                <a:latin typeface="Arial" panose="020B0604020202020204" pitchFamily="34" charset="0"/>
              </a:rPr>
              <a:t>arial</a:t>
            </a:r>
            <a:r>
              <a:rPr lang="fr-FR" altLang="fr-FR" sz="4400" dirty="0">
                <a:latin typeface="Arial" panose="020B0604020202020204" pitchFamily="34" charset="0"/>
              </a:rPr>
              <a:t> </a:t>
            </a:r>
            <a:r>
              <a:rPr lang="fr-FR" altLang="fr-FR" sz="4400" dirty="0" err="1">
                <a:latin typeface="Arial" panose="020B0604020202020204" pitchFamily="34" charset="0"/>
              </a:rPr>
              <a:t>narrow</a:t>
            </a:r>
            <a:endParaRPr lang="fr-FR" altLang="fr-FR" sz="44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400" dirty="0">
                <a:latin typeface="Arial" panose="020B0604020202020204" pitchFamily="34" charset="0"/>
              </a:rPr>
              <a:t>Police 44, </a:t>
            </a:r>
            <a:r>
              <a:rPr lang="fr-FR" altLang="fr-FR" sz="4400" b="1" dirty="0">
                <a:latin typeface="Arial" panose="020B0604020202020204" pitchFamily="34" charset="0"/>
              </a:rPr>
              <a:t>gras</a:t>
            </a:r>
            <a:r>
              <a:rPr lang="fr-FR" altLang="fr-FR" sz="4400" dirty="0">
                <a:latin typeface="Arial" panose="020B0604020202020204" pitchFamily="34" charset="0"/>
              </a:rPr>
              <a:t> et leur origine (labo…caractère non gras c’est plus joli)</a:t>
            </a:r>
            <a:br>
              <a:rPr lang="fr-FR" altLang="fr-FR" sz="4400" dirty="0">
                <a:latin typeface="Arial" panose="020B0604020202020204" pitchFamily="34" charset="0"/>
              </a:rPr>
            </a:br>
            <a:r>
              <a:rPr lang="fr-FR" altLang="fr-FR" sz="4400" dirty="0">
                <a:latin typeface="Arial" panose="020B0604020202020204" pitchFamily="34" charset="0"/>
              </a:rPr>
              <a:t> (ne pas bouger le cadre : il est centré)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5A360B3-E25C-2E42-84C5-D6E998C30181}"/>
              </a:ext>
            </a:extLst>
          </p:cNvPr>
          <p:cNvSpPr txBox="1">
            <a:spLocks/>
          </p:cNvSpPr>
          <p:nvPr/>
        </p:nvSpPr>
        <p:spPr bwMode="auto">
          <a:xfrm>
            <a:off x="823913" y="7608888"/>
            <a:ext cx="1458277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57127" tIns="128564" rIns="257127" bIns="128564"/>
          <a:lstStyle/>
          <a:p>
            <a:pPr marL="963613" indent="-963613" algn="ctr" eaLnBrk="1" hangingPunct="1">
              <a:spcBef>
                <a:spcPct val="20000"/>
              </a:spcBef>
              <a:defRPr/>
            </a:pPr>
            <a:r>
              <a:rPr lang="fr-FR" sz="6000" b="1" dirty="0">
                <a:latin typeface="+mn-lt"/>
                <a:cs typeface="+mn-cs"/>
              </a:rPr>
              <a:t>Attention</a:t>
            </a:r>
            <a:r>
              <a:rPr lang="fr-FR" sz="6000" dirty="0">
                <a:latin typeface="+mn-lt"/>
                <a:cs typeface="+mn-cs"/>
              </a:rPr>
              <a:t> : Image environ 800 à 1000 pixels</a:t>
            </a:r>
            <a:br>
              <a:rPr lang="fr-FR" sz="6000" dirty="0">
                <a:latin typeface="+mn-lt"/>
                <a:cs typeface="+mn-cs"/>
              </a:rPr>
            </a:br>
            <a:r>
              <a:rPr lang="fr-FR" sz="6000" dirty="0">
                <a:latin typeface="+mn-lt"/>
                <a:cs typeface="+mn-cs"/>
              </a:rPr>
              <a:t> à 300 dpi max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76</Words>
  <Application>Microsoft Macintosh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Thème Office</vt:lpstr>
      <vt:lpstr>titre, en arial Narrow  Police 72, gras, couleur au choix (ne pas bouger le cadre : il est centré)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titre, en arial ou arial Narrow s’il est long Police 80, gras, couleur au choix(ne pas bouger le cadre : il est centré)</dc:title>
  <dc:creator>TULLIO</dc:creator>
  <cp:lastModifiedBy>Nadege MENEN</cp:lastModifiedBy>
  <cp:revision>11</cp:revision>
  <dcterms:created xsi:type="dcterms:W3CDTF">2014-12-09T11:03:04Z</dcterms:created>
  <dcterms:modified xsi:type="dcterms:W3CDTF">2021-12-14T09:31:48Z</dcterms:modified>
</cp:coreProperties>
</file>