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0"/>
    <p:restoredTop sz="92925"/>
  </p:normalViewPr>
  <p:slideViewPr>
    <p:cSldViewPr snapToGrid="0" snapToObjects="1">
      <p:cViewPr varScale="1">
        <p:scale>
          <a:sx n="119" d="100"/>
          <a:sy n="119" d="100"/>
        </p:scale>
        <p:origin x="8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E8186-4B0B-9341-9308-A558C8BBD3CE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BBB3A-EB2B-214C-B038-1BB5BF893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7411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B0E41B-AE4A-0E43-8B78-697760ED54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5B69FE-6266-3240-9BD8-8F42F5EF3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83B6DA-59B4-9244-AD7A-B08F3078D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4D2D7F-403A-224E-BC94-3C7CB828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F9870C-94F4-2C45-9EA5-FEADEF119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92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EC9B5A-A9E0-5D49-989B-BC722C26F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871E535-292B-6F41-9C6E-BCAE5927BD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BB82CF-B864-8140-AC1E-1A654842C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D82DC1-BC3B-A242-99C5-31A67C50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FBABC1-270D-D844-8730-B64A993EF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10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B1C5EF-C5BA-DE4D-8C82-847690D07C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9326368-FF8C-444E-8A9C-4B841FE81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B24994-821B-DE4F-A7D3-493644E46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4CD52B-AB7C-604E-A2B8-3EE9F2AEB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CA11A-A97E-B34F-98BB-FBD9AD986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4717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8DAB58-3AC2-8941-80B0-AA181CB0D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5BE2B6-5FDC-934F-A77F-EC7CC4CEF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EB0994-16E2-5F46-962E-45B7F6798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E85411-12AC-5342-9DED-D4FCD4601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517DAD-FBC7-0541-A230-47E12162E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300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39F2D4-881F-C141-AAE2-8DF38FF3A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E89C6E-5155-4F42-870D-765754C77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E9EEBC-9453-B34B-8C12-0DE9D9359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EFE789-9C78-294C-A9B7-2CA882C71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BF0C7C-6F84-9849-8EC3-3FBF5600A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316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B41EA8-ABF6-E94E-869D-135EC2BD5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1F6771-CE7D-5F4F-8825-33CC6DA1E3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3C98BE-0E76-F347-A3F8-88801640C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AD279A-6567-674C-BE7A-DF15B2C13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59C374-94B0-A947-BABA-C37D181E6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B9E103-8D29-4146-A2D2-49713D24C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761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49376D-3A92-B64B-8F3A-97CA02EFB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166948-BBD7-0A48-AED6-E04000DF5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615628-C379-0D46-9B50-CDBD29054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478CEA9-016F-EE4F-8949-0E0E4DF4CD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045643B-AA16-A744-B612-82C5BCDBE5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540E525-7AB6-3D4C-B189-E1150991A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1B2E575-1924-464E-8CF1-A320B5D48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30C5329-3820-D547-AD54-94AF96EDB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85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E129F7-758B-6741-83DE-46C7C2FFD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B3DCD99-8642-7A45-9D14-9D2C41C55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224ADAC-A3B4-8640-971C-BA74760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B6BC06-9E1B-2244-B9D9-4E2BB090B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99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F5A5D5-13DB-F84F-AFFB-ADF7E44CC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1A16C9-ECB0-E04E-80FE-18B592C7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98E2F7-17C1-FF4F-9595-B42E8D7EA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602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E3621D-F0A0-1945-9D99-FE2BD734A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19C1C3-5CDE-8F48-A1F2-01D4DC16F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02378A-F83B-0B4F-A851-B9CD0761A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BD6D5C-96AE-1F48-9806-BF2A1058B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9FE7A0-D52D-6743-965A-E86FF47ED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AFEE89-10B5-5140-AC2E-B73536571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399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03A01A-13E5-524D-B2B4-4A6531DC4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2D000D2-83DB-4A4C-897D-9AEDD036A3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9ACDA2-56F9-0B43-B33D-C88D8AA367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93813D-05FE-5D43-B134-D220DC731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91F962E-6012-DD4F-AFB7-F6C1B007A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603BC7-A2F4-F949-819E-D004129D2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17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6754545-7481-F34C-BDD6-46297C25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4D04D4-223F-444D-90A0-FD17D8B32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DC6A42-A86D-B945-A87E-C23468585A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87024-E9F6-AD4C-BDAC-C9D1B0ADBBF2}" type="datetimeFigureOut">
              <a:rPr lang="fr-FR" smtClean="0"/>
              <a:t>25/10/2021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6E3970-C3DD-9245-A3EB-62408B0EF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DD80AE-CC02-BF4C-BC1D-556338A33B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FB43E-BA39-9949-B5D6-6946FB27B6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17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0558562B-D471-1C4D-A42E-399ABF1D49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6268" y="2767404"/>
            <a:ext cx="10499463" cy="1323191"/>
          </a:xfrm>
        </p:spPr>
        <p:txBody>
          <a:bodyPr>
            <a:normAutofit fontScale="92500" lnSpcReduction="10000"/>
          </a:bodyPr>
          <a:lstStyle/>
          <a:p>
            <a:endParaRPr lang="fr-FR" sz="2600" dirty="0">
              <a:solidFill>
                <a:srgbClr val="0070C0"/>
              </a:solidFill>
            </a:endParaRPr>
          </a:p>
          <a:p>
            <a:r>
              <a:rPr lang="fr-FR" sz="6400" dirty="0"/>
              <a:t>Titre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8470717-7449-3E40-900D-FE5A9BBCD9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-21036"/>
            <a:ext cx="12192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4988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</Words>
  <Application>Microsoft Macintosh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GAIO</dc:creator>
  <cp:lastModifiedBy>Nadege MENEN</cp:lastModifiedBy>
  <cp:revision>5</cp:revision>
  <dcterms:created xsi:type="dcterms:W3CDTF">2021-09-16T13:13:54Z</dcterms:created>
  <dcterms:modified xsi:type="dcterms:W3CDTF">2021-10-25T14:15:01Z</dcterms:modified>
</cp:coreProperties>
</file>